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</p:sldIdLst>
  <p:sldSz cx="18288000" cy="10287000"/>
  <p:notesSz cx="6858000" cy="9144000"/>
  <p:embeddedFontLst>
    <p:embeddedFont>
      <p:font typeface="Peace Sans" charset="1" panose="02000505040000020004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Marykate" charset="1" panose="00000000000000000000"/>
      <p:regular r:id="rId11"/>
    </p:embeddedFont>
    <p:embeddedFont>
      <p:font typeface="Open Sans" charset="1" panose="020B0606030504020204"/>
      <p:regular r:id="rId12"/>
    </p:embeddedFont>
    <p:embeddedFont>
      <p:font typeface="Open Sans Bold" charset="1" panose="020B0806030504020204"/>
      <p:regular r:id="rId13"/>
    </p:embeddedFont>
    <p:embeddedFont>
      <p:font typeface="Open Sans Italics" charset="1" panose="020B0606030504020204"/>
      <p:regular r:id="rId14"/>
    </p:embeddedFont>
    <p:embeddedFont>
      <p:font typeface="Open Sans Bold Italics" charset="1" panose="020B0806030504020204"/>
      <p:regular r:id="rId15"/>
    </p:embeddedFont>
    <p:embeddedFont>
      <p:font typeface="Open Sans Light" charset="1" panose="020B0306030504020204"/>
      <p:regular r:id="rId16"/>
    </p:embeddedFont>
    <p:embeddedFont>
      <p:font typeface="Open Sans Light Italics" charset="1" panose="020B0306030504020204"/>
      <p:regular r:id="rId17"/>
    </p:embeddedFont>
    <p:embeddedFont>
      <p:font typeface="Open Sans Ultra-Bold" charset="1" panose="00000000000000000000"/>
      <p:regular r:id="rId18"/>
    </p:embeddedFont>
    <p:embeddedFont>
      <p:font typeface="Open Sans Ultra-Bold Italic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27913" y="2443003"/>
            <a:ext cx="8258342" cy="10725119"/>
          </a:xfrm>
          <a:custGeom>
            <a:avLst/>
            <a:gdLst/>
            <a:ahLst/>
            <a:cxnLst/>
            <a:rect r="r" b="b" t="t" l="l"/>
            <a:pathLst>
              <a:path h="10725119" w="8258342">
                <a:moveTo>
                  <a:pt x="0" y="0"/>
                </a:moveTo>
                <a:lnTo>
                  <a:pt x="8258342" y="0"/>
                </a:lnTo>
                <a:lnTo>
                  <a:pt x="8258342" y="10725120"/>
                </a:lnTo>
                <a:lnTo>
                  <a:pt x="0" y="10725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822384">
            <a:off x="11312758" y="-3763533"/>
            <a:ext cx="7882712" cy="12057685"/>
          </a:xfrm>
          <a:custGeom>
            <a:avLst/>
            <a:gdLst/>
            <a:ahLst/>
            <a:cxnLst/>
            <a:rect r="r" b="b" t="t" l="l"/>
            <a:pathLst>
              <a:path h="12057685" w="7882712">
                <a:moveTo>
                  <a:pt x="0" y="0"/>
                </a:moveTo>
                <a:lnTo>
                  <a:pt x="7882712" y="0"/>
                </a:lnTo>
                <a:lnTo>
                  <a:pt x="7882712" y="12057685"/>
                </a:lnTo>
                <a:lnTo>
                  <a:pt x="0" y="120576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44585" y="6127055"/>
            <a:ext cx="16230600" cy="7932706"/>
          </a:xfrm>
          <a:custGeom>
            <a:avLst/>
            <a:gdLst/>
            <a:ahLst/>
            <a:cxnLst/>
            <a:rect r="r" b="b" t="t" l="l"/>
            <a:pathLst>
              <a:path h="7932706" w="16230600">
                <a:moveTo>
                  <a:pt x="0" y="0"/>
                </a:moveTo>
                <a:lnTo>
                  <a:pt x="16230600" y="0"/>
                </a:lnTo>
                <a:lnTo>
                  <a:pt x="16230600" y="7932706"/>
                </a:lnTo>
                <a:lnTo>
                  <a:pt x="0" y="79327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6366165" y="-2146312"/>
            <a:ext cx="16230600" cy="7932706"/>
          </a:xfrm>
          <a:custGeom>
            <a:avLst/>
            <a:gdLst/>
            <a:ahLst/>
            <a:cxnLst/>
            <a:rect r="r" b="b" t="t" l="l"/>
            <a:pathLst>
              <a:path h="7932706" w="16230600">
                <a:moveTo>
                  <a:pt x="0" y="0"/>
                </a:moveTo>
                <a:lnTo>
                  <a:pt x="16230600" y="0"/>
                </a:lnTo>
                <a:lnTo>
                  <a:pt x="16230600" y="7932706"/>
                </a:lnTo>
                <a:lnTo>
                  <a:pt x="0" y="79327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693488" y="3456515"/>
            <a:ext cx="6901024" cy="822905"/>
            <a:chOff x="0" y="0"/>
            <a:chExt cx="1817554" cy="21673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17554" cy="216732"/>
            </a:xfrm>
            <a:custGeom>
              <a:avLst/>
              <a:gdLst/>
              <a:ahLst/>
              <a:cxnLst/>
              <a:rect r="r" b="b" t="t" l="l"/>
              <a:pathLst>
                <a:path h="216732" w="1817554">
                  <a:moveTo>
                    <a:pt x="57214" y="0"/>
                  </a:moveTo>
                  <a:lnTo>
                    <a:pt x="1760339" y="0"/>
                  </a:lnTo>
                  <a:cubicBezTo>
                    <a:pt x="1791938" y="0"/>
                    <a:pt x="1817554" y="25616"/>
                    <a:pt x="1817554" y="57214"/>
                  </a:cubicBezTo>
                  <a:lnTo>
                    <a:pt x="1817554" y="159518"/>
                  </a:lnTo>
                  <a:cubicBezTo>
                    <a:pt x="1817554" y="191116"/>
                    <a:pt x="1791938" y="216732"/>
                    <a:pt x="1760339" y="216732"/>
                  </a:cubicBezTo>
                  <a:lnTo>
                    <a:pt x="57214" y="216732"/>
                  </a:lnTo>
                  <a:cubicBezTo>
                    <a:pt x="25616" y="216732"/>
                    <a:pt x="0" y="191116"/>
                    <a:pt x="0" y="159518"/>
                  </a:cubicBezTo>
                  <a:lnTo>
                    <a:pt x="0" y="57214"/>
                  </a:lnTo>
                  <a:cubicBezTo>
                    <a:pt x="0" y="25616"/>
                    <a:pt x="25616" y="0"/>
                    <a:pt x="57214" y="0"/>
                  </a:cubicBezTo>
                  <a:close/>
                </a:path>
              </a:pathLst>
            </a:custGeom>
            <a:solidFill>
              <a:srgbClr val="FFE57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826346" y="4529141"/>
            <a:ext cx="6654288" cy="1189236"/>
            <a:chOff x="0" y="0"/>
            <a:chExt cx="1752570" cy="31321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52570" cy="313215"/>
            </a:xfrm>
            <a:custGeom>
              <a:avLst/>
              <a:gdLst/>
              <a:ahLst/>
              <a:cxnLst/>
              <a:rect r="r" b="b" t="t" l="l"/>
              <a:pathLst>
                <a:path h="313215" w="1752570">
                  <a:moveTo>
                    <a:pt x="47701" y="0"/>
                  </a:moveTo>
                  <a:lnTo>
                    <a:pt x="1704868" y="0"/>
                  </a:lnTo>
                  <a:cubicBezTo>
                    <a:pt x="1731213" y="0"/>
                    <a:pt x="1752570" y="21357"/>
                    <a:pt x="1752570" y="47701"/>
                  </a:cubicBezTo>
                  <a:lnTo>
                    <a:pt x="1752570" y="265513"/>
                  </a:lnTo>
                  <a:cubicBezTo>
                    <a:pt x="1752570" y="291858"/>
                    <a:pt x="1731213" y="313215"/>
                    <a:pt x="1704868" y="313215"/>
                  </a:cubicBezTo>
                  <a:lnTo>
                    <a:pt x="47701" y="313215"/>
                  </a:lnTo>
                  <a:cubicBezTo>
                    <a:pt x="21357" y="313215"/>
                    <a:pt x="0" y="291858"/>
                    <a:pt x="0" y="265513"/>
                  </a:cubicBezTo>
                  <a:lnTo>
                    <a:pt x="0" y="47701"/>
                  </a:lnTo>
                  <a:cubicBezTo>
                    <a:pt x="0" y="21357"/>
                    <a:pt x="21357" y="0"/>
                    <a:pt x="47701" y="0"/>
                  </a:cubicBezTo>
                  <a:close/>
                </a:path>
              </a:pathLst>
            </a:custGeom>
            <a:solidFill>
              <a:srgbClr val="7FB7F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5890583" y="2838134"/>
            <a:ext cx="6525814" cy="1441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63"/>
              </a:lnSpc>
            </a:pPr>
            <a:r>
              <a:rPr lang="en-US" sz="8402">
                <a:solidFill>
                  <a:srgbClr val="000000"/>
                </a:solidFill>
                <a:latin typeface="Peace Sans"/>
              </a:rPr>
              <a:t>PROJECT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83656" y="4088920"/>
            <a:ext cx="5539667" cy="1629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30"/>
              </a:lnSpc>
            </a:pPr>
            <a:r>
              <a:rPr lang="en-US" sz="9450">
                <a:solidFill>
                  <a:srgbClr val="000000"/>
                </a:solidFill>
                <a:latin typeface="Marykate"/>
              </a:rPr>
              <a:t>QSMP 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585535" y="6157328"/>
            <a:ext cx="5328299" cy="822905"/>
            <a:chOff x="0" y="0"/>
            <a:chExt cx="1403338" cy="21673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03338" cy="216732"/>
            </a:xfrm>
            <a:custGeom>
              <a:avLst/>
              <a:gdLst/>
              <a:ahLst/>
              <a:cxnLst/>
              <a:rect r="r" b="b" t="t" l="l"/>
              <a:pathLst>
                <a:path h="216732" w="1403338">
                  <a:moveTo>
                    <a:pt x="74102" y="0"/>
                  </a:moveTo>
                  <a:lnTo>
                    <a:pt x="1329236" y="0"/>
                  </a:lnTo>
                  <a:cubicBezTo>
                    <a:pt x="1348889" y="0"/>
                    <a:pt x="1367737" y="7807"/>
                    <a:pt x="1381634" y="21704"/>
                  </a:cubicBezTo>
                  <a:cubicBezTo>
                    <a:pt x="1395531" y="35601"/>
                    <a:pt x="1403338" y="54449"/>
                    <a:pt x="1403338" y="74102"/>
                  </a:cubicBezTo>
                  <a:lnTo>
                    <a:pt x="1403338" y="142630"/>
                  </a:lnTo>
                  <a:cubicBezTo>
                    <a:pt x="1403338" y="183556"/>
                    <a:pt x="1370161" y="216732"/>
                    <a:pt x="1329236" y="216732"/>
                  </a:cubicBezTo>
                  <a:lnTo>
                    <a:pt x="74102" y="216732"/>
                  </a:lnTo>
                  <a:cubicBezTo>
                    <a:pt x="33177" y="216732"/>
                    <a:pt x="0" y="183556"/>
                    <a:pt x="0" y="142630"/>
                  </a:cubicBezTo>
                  <a:lnTo>
                    <a:pt x="0" y="74102"/>
                  </a:lnTo>
                  <a:cubicBezTo>
                    <a:pt x="0" y="33177"/>
                    <a:pt x="33177" y="0"/>
                    <a:pt x="74102" y="0"/>
                  </a:cubicBezTo>
                  <a:close/>
                </a:path>
              </a:pathLst>
            </a:custGeom>
            <a:solidFill>
              <a:srgbClr val="92DF9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5319783" y="5798988"/>
            <a:ext cx="7667413" cy="200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1"/>
              </a:lnSpc>
            </a:pPr>
            <a:r>
              <a:rPr lang="en-US" sz="5750">
                <a:solidFill>
                  <a:srgbClr val="000000"/>
                </a:solidFill>
                <a:latin typeface="Open Sans"/>
              </a:rPr>
              <a:t>INSTRUCCIONS FOR THE REDDIT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4652327"/>
            <a:ext cx="18288000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If you have questions on how to create an account to participante on reddit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62864" y="-759319"/>
            <a:ext cx="8983419" cy="11666778"/>
          </a:xfrm>
          <a:custGeom>
            <a:avLst/>
            <a:gdLst/>
            <a:ahLst/>
            <a:cxnLst/>
            <a:rect r="r" b="b" t="t" l="l"/>
            <a:pathLst>
              <a:path h="11666778" w="8983419">
                <a:moveTo>
                  <a:pt x="0" y="0"/>
                </a:moveTo>
                <a:lnTo>
                  <a:pt x="8983418" y="0"/>
                </a:lnTo>
                <a:lnTo>
                  <a:pt x="8983418" y="11666778"/>
                </a:lnTo>
                <a:lnTo>
                  <a:pt x="0" y="11666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5074070"/>
            <a:ext cx="7675606" cy="454399"/>
            <a:chOff x="0" y="0"/>
            <a:chExt cx="3660989" cy="2167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60989" cy="216732"/>
            </a:xfrm>
            <a:custGeom>
              <a:avLst/>
              <a:gdLst/>
              <a:ahLst/>
              <a:cxnLst/>
              <a:rect r="r" b="b" t="t" l="l"/>
              <a:pathLst>
                <a:path h="216732" w="3660989">
                  <a:moveTo>
                    <a:pt x="51441" y="0"/>
                  </a:moveTo>
                  <a:lnTo>
                    <a:pt x="3609548" y="0"/>
                  </a:lnTo>
                  <a:cubicBezTo>
                    <a:pt x="3637958" y="0"/>
                    <a:pt x="3660989" y="23031"/>
                    <a:pt x="3660989" y="51441"/>
                  </a:cubicBezTo>
                  <a:lnTo>
                    <a:pt x="3660989" y="165292"/>
                  </a:lnTo>
                  <a:cubicBezTo>
                    <a:pt x="3660989" y="178934"/>
                    <a:pt x="3655570" y="192019"/>
                    <a:pt x="3645922" y="201666"/>
                  </a:cubicBezTo>
                  <a:cubicBezTo>
                    <a:pt x="3636275" y="211313"/>
                    <a:pt x="3623191" y="216732"/>
                    <a:pt x="3609548" y="216732"/>
                  </a:cubicBezTo>
                  <a:lnTo>
                    <a:pt x="51441" y="216732"/>
                  </a:lnTo>
                  <a:cubicBezTo>
                    <a:pt x="23031" y="216732"/>
                    <a:pt x="0" y="193701"/>
                    <a:pt x="0" y="165292"/>
                  </a:cubicBezTo>
                  <a:lnTo>
                    <a:pt x="0" y="51441"/>
                  </a:lnTo>
                  <a:cubicBezTo>
                    <a:pt x="0" y="23031"/>
                    <a:pt x="23031" y="0"/>
                    <a:pt x="51441" y="0"/>
                  </a:cubicBezTo>
                  <a:close/>
                </a:path>
              </a:pathLst>
            </a:custGeom>
            <a:solidFill>
              <a:srgbClr val="FFFDB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229263" y="4458009"/>
            <a:ext cx="7274481" cy="3814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59"/>
              </a:lnSpc>
              <a:spcBef>
                <a:spcPct val="0"/>
              </a:spcBef>
            </a:pPr>
            <a:r>
              <a:rPr lang="en-US" sz="7256" spc="638">
                <a:solidFill>
                  <a:srgbClr val="000000"/>
                </a:solidFill>
                <a:latin typeface="Peace Sans Bold"/>
              </a:rPr>
              <a:t>First step enter in the link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93380" y="2077291"/>
            <a:ext cx="6206991" cy="5999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12"/>
              </a:lnSpc>
            </a:pPr>
            <a:r>
              <a:rPr lang="en-US" sz="6366" spc="560">
                <a:solidFill>
                  <a:srgbClr val="000000"/>
                </a:solidFill>
                <a:latin typeface="Marykate Bold"/>
              </a:rPr>
              <a:t>entry link to the application </a:t>
            </a:r>
          </a:p>
          <a:p>
            <a:pPr algn="ctr">
              <a:lnSpc>
                <a:spcPts val="8912"/>
              </a:lnSpc>
            </a:pPr>
            <a:r>
              <a:rPr lang="en-US" sz="6366" spc="560">
                <a:solidFill>
                  <a:srgbClr val="000000"/>
                </a:solidFill>
                <a:latin typeface="Marykate Bold"/>
              </a:rPr>
              <a:t>https://www.reddit.com/</a:t>
            </a:r>
          </a:p>
          <a:p>
            <a:pPr algn="ctr">
              <a:lnSpc>
                <a:spcPts val="5972"/>
              </a:lnSpc>
            </a:pPr>
          </a:p>
          <a:p>
            <a:pPr algn="ctr">
              <a:lnSpc>
                <a:spcPts val="5972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77993" y="1028700"/>
            <a:ext cx="12791120" cy="5673248"/>
          </a:xfrm>
          <a:custGeom>
            <a:avLst/>
            <a:gdLst/>
            <a:ahLst/>
            <a:cxnLst/>
            <a:rect r="r" b="b" t="t" l="l"/>
            <a:pathLst>
              <a:path h="5673248" w="12791120">
                <a:moveTo>
                  <a:pt x="0" y="0"/>
                </a:moveTo>
                <a:lnTo>
                  <a:pt x="12791120" y="0"/>
                </a:lnTo>
                <a:lnTo>
                  <a:pt x="12791120" y="5673248"/>
                </a:lnTo>
                <a:lnTo>
                  <a:pt x="0" y="56732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7" t="-18321" r="0" b="-92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75045" y="7113013"/>
            <a:ext cx="1485438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7470B"/>
                </a:solidFill>
                <a:latin typeface="Open Sans Bold"/>
              </a:rPr>
              <a:t>You have to press the boton that says Loggin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43392" y="-193175"/>
            <a:ext cx="6574155" cy="10668000"/>
          </a:xfrm>
          <a:custGeom>
            <a:avLst/>
            <a:gdLst/>
            <a:ahLst/>
            <a:cxnLst/>
            <a:rect r="r" b="b" t="t" l="l"/>
            <a:pathLst>
              <a:path h="10668000" w="6574155">
                <a:moveTo>
                  <a:pt x="0" y="0"/>
                </a:moveTo>
                <a:lnTo>
                  <a:pt x="6574155" y="0"/>
                </a:lnTo>
                <a:lnTo>
                  <a:pt x="6574155" y="10668000"/>
                </a:lnTo>
                <a:lnTo>
                  <a:pt x="0" y="1066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210651"/>
            <a:ext cx="13900318" cy="822905"/>
            <a:chOff x="0" y="0"/>
            <a:chExt cx="3660989" cy="2167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60989" cy="216732"/>
            </a:xfrm>
            <a:custGeom>
              <a:avLst/>
              <a:gdLst/>
              <a:ahLst/>
              <a:cxnLst/>
              <a:rect r="r" b="b" t="t" l="l"/>
              <a:pathLst>
                <a:path h="216732" w="3660989">
                  <a:moveTo>
                    <a:pt x="28405" y="0"/>
                  </a:moveTo>
                  <a:lnTo>
                    <a:pt x="3632584" y="0"/>
                  </a:lnTo>
                  <a:cubicBezTo>
                    <a:pt x="3648271" y="0"/>
                    <a:pt x="3660989" y="12717"/>
                    <a:pt x="3660989" y="28405"/>
                  </a:cubicBezTo>
                  <a:lnTo>
                    <a:pt x="3660989" y="188327"/>
                  </a:lnTo>
                  <a:cubicBezTo>
                    <a:pt x="3660989" y="204015"/>
                    <a:pt x="3648271" y="216732"/>
                    <a:pt x="3632584" y="216732"/>
                  </a:cubicBezTo>
                  <a:lnTo>
                    <a:pt x="28405" y="216732"/>
                  </a:lnTo>
                  <a:cubicBezTo>
                    <a:pt x="12717" y="216732"/>
                    <a:pt x="0" y="204015"/>
                    <a:pt x="0" y="188327"/>
                  </a:cubicBezTo>
                  <a:lnTo>
                    <a:pt x="0" y="28405"/>
                  </a:lnTo>
                  <a:cubicBezTo>
                    <a:pt x="0" y="12717"/>
                    <a:pt x="12717" y="0"/>
                    <a:pt x="28405" y="0"/>
                  </a:cubicBezTo>
                  <a:close/>
                </a:path>
              </a:pathLst>
            </a:custGeom>
            <a:solidFill>
              <a:srgbClr val="2088F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978859" y="3658811"/>
            <a:ext cx="3812540" cy="5599489"/>
          </a:xfrm>
          <a:custGeom>
            <a:avLst/>
            <a:gdLst/>
            <a:ahLst/>
            <a:cxnLst/>
            <a:rect r="r" b="b" t="t" l="l"/>
            <a:pathLst>
              <a:path h="5599489" w="3812540">
                <a:moveTo>
                  <a:pt x="0" y="0"/>
                </a:moveTo>
                <a:lnTo>
                  <a:pt x="3812540" y="0"/>
                </a:lnTo>
                <a:lnTo>
                  <a:pt x="3812540" y="5599489"/>
                </a:lnTo>
                <a:lnTo>
                  <a:pt x="0" y="55994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4741" t="-19531" r="-118326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954317" y="938656"/>
            <a:ext cx="15304983" cy="2296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8853"/>
              </a:lnSpc>
              <a:spcBef>
                <a:spcPct val="0"/>
              </a:spcBef>
            </a:pPr>
            <a:r>
              <a:rPr lang="en-US" sz="13466" spc="296">
                <a:solidFill>
                  <a:srgbClr val="000000"/>
                </a:solidFill>
                <a:latin typeface="Peace Sans"/>
              </a:rPr>
              <a:t>LOGGIN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564208" y="8060237"/>
            <a:ext cx="1695092" cy="1198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5"/>
              </a:lnSpc>
              <a:spcBef>
                <a:spcPct val="0"/>
              </a:spcBef>
            </a:pPr>
            <a:r>
              <a:rPr lang="en-US" sz="6996" spc="615">
                <a:solidFill>
                  <a:srgbClr val="000000"/>
                </a:solidFill>
                <a:latin typeface="Peace Sans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22707" y="-753302"/>
            <a:ext cx="16230600" cy="8115300"/>
          </a:xfrm>
          <a:custGeom>
            <a:avLst/>
            <a:gdLst/>
            <a:ahLst/>
            <a:cxnLst/>
            <a:rect r="r" b="b" t="t" l="l"/>
            <a:pathLst>
              <a:path h="8115300" w="16230600">
                <a:moveTo>
                  <a:pt x="0" y="0"/>
                </a:moveTo>
                <a:lnTo>
                  <a:pt x="16230600" y="0"/>
                </a:lnTo>
                <a:lnTo>
                  <a:pt x="162306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892895"/>
            <a:ext cx="15924607" cy="822905"/>
            <a:chOff x="0" y="0"/>
            <a:chExt cx="4194135" cy="2167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94135" cy="216732"/>
            </a:xfrm>
            <a:custGeom>
              <a:avLst/>
              <a:gdLst/>
              <a:ahLst/>
              <a:cxnLst/>
              <a:rect r="r" b="b" t="t" l="l"/>
              <a:pathLst>
                <a:path h="216732" w="4194135">
                  <a:moveTo>
                    <a:pt x="24794" y="0"/>
                  </a:moveTo>
                  <a:lnTo>
                    <a:pt x="4169341" y="0"/>
                  </a:lnTo>
                  <a:cubicBezTo>
                    <a:pt x="4175917" y="0"/>
                    <a:pt x="4182223" y="2612"/>
                    <a:pt x="4186873" y="7262"/>
                  </a:cubicBezTo>
                  <a:cubicBezTo>
                    <a:pt x="4191523" y="11912"/>
                    <a:pt x="4194135" y="18218"/>
                    <a:pt x="4194135" y="24794"/>
                  </a:cubicBezTo>
                  <a:lnTo>
                    <a:pt x="4194135" y="191938"/>
                  </a:lnTo>
                  <a:cubicBezTo>
                    <a:pt x="4194135" y="198514"/>
                    <a:pt x="4191523" y="204820"/>
                    <a:pt x="4186873" y="209470"/>
                  </a:cubicBezTo>
                  <a:cubicBezTo>
                    <a:pt x="4182223" y="214120"/>
                    <a:pt x="4175917" y="216732"/>
                    <a:pt x="4169341" y="216732"/>
                  </a:cubicBezTo>
                  <a:lnTo>
                    <a:pt x="24794" y="216732"/>
                  </a:lnTo>
                  <a:cubicBezTo>
                    <a:pt x="18218" y="216732"/>
                    <a:pt x="11912" y="214120"/>
                    <a:pt x="7262" y="209470"/>
                  </a:cubicBezTo>
                  <a:cubicBezTo>
                    <a:pt x="2612" y="204820"/>
                    <a:pt x="0" y="198514"/>
                    <a:pt x="0" y="191938"/>
                  </a:cubicBezTo>
                  <a:lnTo>
                    <a:pt x="0" y="24794"/>
                  </a:lnTo>
                  <a:cubicBezTo>
                    <a:pt x="0" y="18218"/>
                    <a:pt x="2612" y="11912"/>
                    <a:pt x="7262" y="7262"/>
                  </a:cubicBezTo>
                  <a:cubicBezTo>
                    <a:pt x="11912" y="2612"/>
                    <a:pt x="18218" y="0"/>
                    <a:pt x="24794" y="0"/>
                  </a:cubicBezTo>
                  <a:close/>
                </a:path>
              </a:pathLst>
            </a:custGeom>
            <a:solidFill>
              <a:srgbClr val="FFCDD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76538" y="548642"/>
            <a:ext cx="15134924" cy="9137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200"/>
              </a:lnSpc>
              <a:spcBef>
                <a:spcPct val="0"/>
              </a:spcBef>
            </a:pPr>
            <a:r>
              <a:rPr lang="en-US" sz="13000" spc="1209">
                <a:solidFill>
                  <a:srgbClr val="000000"/>
                </a:solidFill>
                <a:latin typeface="Peace Sans"/>
              </a:rPr>
              <a:t> ¿what proceeds once you do your account?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8029" y="662942"/>
            <a:ext cx="1695092" cy="1198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5"/>
              </a:lnSpc>
              <a:spcBef>
                <a:spcPct val="0"/>
              </a:spcBef>
            </a:pPr>
            <a:r>
              <a:rPr lang="en-US" sz="6996" spc="615">
                <a:solidFill>
                  <a:srgbClr val="000000"/>
                </a:solidFill>
                <a:latin typeface="Peace Sans"/>
              </a:rPr>
              <a:t>04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93000" y="-793353"/>
            <a:ext cx="6336792" cy="8229600"/>
          </a:xfrm>
          <a:custGeom>
            <a:avLst/>
            <a:gdLst/>
            <a:ahLst/>
            <a:cxnLst/>
            <a:rect r="r" b="b" t="t" l="l"/>
            <a:pathLst>
              <a:path h="8229600" w="6336792">
                <a:moveTo>
                  <a:pt x="0" y="0"/>
                </a:moveTo>
                <a:lnTo>
                  <a:pt x="6336792" y="0"/>
                </a:lnTo>
                <a:lnTo>
                  <a:pt x="633679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58842" y="1636039"/>
            <a:ext cx="7087178" cy="558304"/>
            <a:chOff x="0" y="0"/>
            <a:chExt cx="1866582" cy="14704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66582" cy="147043"/>
            </a:xfrm>
            <a:custGeom>
              <a:avLst/>
              <a:gdLst/>
              <a:ahLst/>
              <a:cxnLst/>
              <a:rect r="r" b="b" t="t" l="l"/>
              <a:pathLst>
                <a:path h="147043" w="1866582">
                  <a:moveTo>
                    <a:pt x="55712" y="0"/>
                  </a:moveTo>
                  <a:lnTo>
                    <a:pt x="1810870" y="0"/>
                  </a:lnTo>
                  <a:cubicBezTo>
                    <a:pt x="1825646" y="0"/>
                    <a:pt x="1839817" y="5870"/>
                    <a:pt x="1850264" y="16318"/>
                  </a:cubicBezTo>
                  <a:cubicBezTo>
                    <a:pt x="1860712" y="26765"/>
                    <a:pt x="1866582" y="40936"/>
                    <a:pt x="1866582" y="55712"/>
                  </a:cubicBezTo>
                  <a:lnTo>
                    <a:pt x="1866582" y="91331"/>
                  </a:lnTo>
                  <a:cubicBezTo>
                    <a:pt x="1866582" y="106107"/>
                    <a:pt x="1860712" y="120277"/>
                    <a:pt x="1850264" y="130725"/>
                  </a:cubicBezTo>
                  <a:cubicBezTo>
                    <a:pt x="1839817" y="141173"/>
                    <a:pt x="1825646" y="147043"/>
                    <a:pt x="1810870" y="147043"/>
                  </a:cubicBezTo>
                  <a:lnTo>
                    <a:pt x="55712" y="147043"/>
                  </a:lnTo>
                  <a:cubicBezTo>
                    <a:pt x="40936" y="147043"/>
                    <a:pt x="26765" y="141173"/>
                    <a:pt x="16318" y="130725"/>
                  </a:cubicBezTo>
                  <a:cubicBezTo>
                    <a:pt x="5870" y="120277"/>
                    <a:pt x="0" y="106107"/>
                    <a:pt x="0" y="91331"/>
                  </a:cubicBezTo>
                  <a:lnTo>
                    <a:pt x="0" y="55712"/>
                  </a:lnTo>
                  <a:cubicBezTo>
                    <a:pt x="0" y="40936"/>
                    <a:pt x="5870" y="26765"/>
                    <a:pt x="16318" y="16318"/>
                  </a:cubicBezTo>
                  <a:cubicBezTo>
                    <a:pt x="26765" y="5870"/>
                    <a:pt x="40936" y="0"/>
                    <a:pt x="55712" y="0"/>
                  </a:cubicBezTo>
                  <a:close/>
                </a:path>
              </a:pathLst>
            </a:custGeom>
            <a:solidFill>
              <a:srgbClr val="FC9B5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39878" y="3436129"/>
            <a:ext cx="7906142" cy="710142"/>
            <a:chOff x="0" y="0"/>
            <a:chExt cx="2082276" cy="1870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82276" cy="187033"/>
            </a:xfrm>
            <a:custGeom>
              <a:avLst/>
              <a:gdLst/>
              <a:ahLst/>
              <a:cxnLst/>
              <a:rect r="r" b="b" t="t" l="l"/>
              <a:pathLst>
                <a:path h="187033" w="2082276">
                  <a:moveTo>
                    <a:pt x="49941" y="0"/>
                  </a:moveTo>
                  <a:lnTo>
                    <a:pt x="2032336" y="0"/>
                  </a:lnTo>
                  <a:cubicBezTo>
                    <a:pt x="2059917" y="0"/>
                    <a:pt x="2082276" y="22359"/>
                    <a:pt x="2082276" y="49941"/>
                  </a:cubicBezTo>
                  <a:lnTo>
                    <a:pt x="2082276" y="137093"/>
                  </a:lnTo>
                  <a:cubicBezTo>
                    <a:pt x="2082276" y="164674"/>
                    <a:pt x="2059917" y="187033"/>
                    <a:pt x="2032336" y="187033"/>
                  </a:cubicBezTo>
                  <a:lnTo>
                    <a:pt x="49941" y="187033"/>
                  </a:lnTo>
                  <a:cubicBezTo>
                    <a:pt x="22359" y="187033"/>
                    <a:pt x="0" y="164674"/>
                    <a:pt x="0" y="137093"/>
                  </a:cubicBezTo>
                  <a:lnTo>
                    <a:pt x="0" y="49941"/>
                  </a:lnTo>
                  <a:cubicBezTo>
                    <a:pt x="0" y="22359"/>
                    <a:pt x="22359" y="0"/>
                    <a:pt x="49941" y="0"/>
                  </a:cubicBezTo>
                  <a:close/>
                </a:path>
              </a:pathLst>
            </a:custGeom>
            <a:solidFill>
              <a:srgbClr val="FA7A9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091240" y="2940476"/>
            <a:ext cx="5320514" cy="4874524"/>
          </a:xfrm>
          <a:custGeom>
            <a:avLst/>
            <a:gdLst/>
            <a:ahLst/>
            <a:cxnLst/>
            <a:rect r="r" b="b" t="t" l="l"/>
            <a:pathLst>
              <a:path h="4874524" w="5320514">
                <a:moveTo>
                  <a:pt x="0" y="0"/>
                </a:moveTo>
                <a:lnTo>
                  <a:pt x="5320514" y="0"/>
                </a:lnTo>
                <a:lnTo>
                  <a:pt x="5320514" y="4874524"/>
                </a:lnTo>
                <a:lnTo>
                  <a:pt x="0" y="48745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16" t="0" r="-1816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80320" y="4532487"/>
            <a:ext cx="8895026" cy="4073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450"/>
              </a:lnSpc>
              <a:spcBef>
                <a:spcPct val="0"/>
              </a:spcBef>
            </a:pPr>
            <a:r>
              <a:rPr lang="en-US" sz="4607">
                <a:solidFill>
                  <a:srgbClr val="000000"/>
                </a:solidFill>
                <a:latin typeface="Marykate"/>
              </a:rPr>
              <a:t>It will be carried out the pixel war. What is the pixel war. Is an event where you can create a pixel art..QSMP and the streamers plan to participate creating pixel art, In the case of QSMP IT WILL BE THE LOGO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9878" y="666545"/>
            <a:ext cx="7393690" cy="3479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3999"/>
              </a:lnSpc>
              <a:spcBef>
                <a:spcPct val="0"/>
              </a:spcBef>
            </a:pPr>
            <a:r>
              <a:rPr lang="en-US" sz="9999" spc="1049">
                <a:solidFill>
                  <a:srgbClr val="000000"/>
                </a:solidFill>
                <a:latin typeface="Peace Sans"/>
              </a:rPr>
              <a:t>On july 20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564208" y="8060237"/>
            <a:ext cx="1695092" cy="1198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5"/>
              </a:lnSpc>
              <a:spcBef>
                <a:spcPct val="0"/>
              </a:spcBef>
            </a:pPr>
            <a:r>
              <a:rPr lang="en-US" sz="6996" spc="615">
                <a:solidFill>
                  <a:srgbClr val="000000"/>
                </a:solidFill>
                <a:latin typeface="Peace Sans"/>
              </a:rPr>
              <a:t>06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597399">
            <a:off x="-3591849" y="5264895"/>
            <a:ext cx="16057756" cy="8229600"/>
          </a:xfrm>
          <a:custGeom>
            <a:avLst/>
            <a:gdLst/>
            <a:ahLst/>
            <a:cxnLst/>
            <a:rect r="r" b="b" t="t" l="l"/>
            <a:pathLst>
              <a:path h="8229600" w="16057756">
                <a:moveTo>
                  <a:pt x="0" y="0"/>
                </a:moveTo>
                <a:lnTo>
                  <a:pt x="16057756" y="0"/>
                </a:lnTo>
                <a:lnTo>
                  <a:pt x="160577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615178">
            <a:off x="10568177" y="-4707284"/>
            <a:ext cx="16283205" cy="9138949"/>
          </a:xfrm>
          <a:custGeom>
            <a:avLst/>
            <a:gdLst/>
            <a:ahLst/>
            <a:cxnLst/>
            <a:rect r="r" b="b" t="t" l="l"/>
            <a:pathLst>
              <a:path h="9138949" w="16283205">
                <a:moveTo>
                  <a:pt x="0" y="0"/>
                </a:moveTo>
                <a:lnTo>
                  <a:pt x="16283205" y="0"/>
                </a:lnTo>
                <a:lnTo>
                  <a:pt x="16283205" y="9138948"/>
                </a:lnTo>
                <a:lnTo>
                  <a:pt x="0" y="91389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042877" y="2703587"/>
            <a:ext cx="14094302" cy="663260"/>
            <a:chOff x="0" y="0"/>
            <a:chExt cx="3712079" cy="17468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12080" cy="174686"/>
            </a:xfrm>
            <a:custGeom>
              <a:avLst/>
              <a:gdLst/>
              <a:ahLst/>
              <a:cxnLst/>
              <a:rect r="r" b="b" t="t" l="l"/>
              <a:pathLst>
                <a:path h="174686" w="3712080">
                  <a:moveTo>
                    <a:pt x="28014" y="0"/>
                  </a:moveTo>
                  <a:lnTo>
                    <a:pt x="3684065" y="0"/>
                  </a:lnTo>
                  <a:cubicBezTo>
                    <a:pt x="3699537" y="0"/>
                    <a:pt x="3712080" y="12542"/>
                    <a:pt x="3712080" y="28014"/>
                  </a:cubicBezTo>
                  <a:lnTo>
                    <a:pt x="3712080" y="146672"/>
                  </a:lnTo>
                  <a:cubicBezTo>
                    <a:pt x="3712080" y="162143"/>
                    <a:pt x="3699537" y="174686"/>
                    <a:pt x="3684065" y="174686"/>
                  </a:cubicBezTo>
                  <a:lnTo>
                    <a:pt x="28014" y="174686"/>
                  </a:lnTo>
                  <a:cubicBezTo>
                    <a:pt x="12542" y="174686"/>
                    <a:pt x="0" y="162143"/>
                    <a:pt x="0" y="146672"/>
                  </a:cubicBezTo>
                  <a:lnTo>
                    <a:pt x="0" y="28014"/>
                  </a:lnTo>
                  <a:cubicBezTo>
                    <a:pt x="0" y="12542"/>
                    <a:pt x="12542" y="0"/>
                    <a:pt x="28014" y="0"/>
                  </a:cubicBezTo>
                  <a:close/>
                </a:path>
              </a:pathLst>
            </a:custGeom>
            <a:solidFill>
              <a:srgbClr val="FFCDD5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688731"/>
            <a:ext cx="16591536" cy="339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580"/>
              </a:lnSpc>
              <a:spcBef>
                <a:spcPct val="0"/>
              </a:spcBef>
            </a:pPr>
            <a:r>
              <a:rPr lang="en-US" sz="9700" spc="1018">
                <a:solidFill>
                  <a:srgbClr val="000000"/>
                </a:solidFill>
                <a:latin typeface="Peace Sans"/>
              </a:rPr>
              <a:t>¿HOW CAN YOU HELP?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95350"/>
            <a:ext cx="1695092" cy="1198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5"/>
              </a:lnSpc>
              <a:spcBef>
                <a:spcPct val="0"/>
              </a:spcBef>
            </a:pPr>
            <a:r>
              <a:rPr lang="en-US" sz="6996" spc="615">
                <a:solidFill>
                  <a:srgbClr val="000000"/>
                </a:solidFill>
                <a:latin typeface="Peace Sans"/>
              </a:rPr>
              <a:t>08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2732" y="4595237"/>
            <a:ext cx="15756568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On july 20, open your account of reddit. In the top of your screen will apear a  box. There will give you the chance to put a pixel with color, the  range of color that you will se its very simular to paint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38466">
            <a:off x="6615912" y="-4871755"/>
            <a:ext cx="13534444" cy="17577200"/>
          </a:xfrm>
          <a:custGeom>
            <a:avLst/>
            <a:gdLst/>
            <a:ahLst/>
            <a:cxnLst/>
            <a:rect r="r" b="b" t="t" l="l"/>
            <a:pathLst>
              <a:path h="17577200" w="13534444">
                <a:moveTo>
                  <a:pt x="0" y="0"/>
                </a:moveTo>
                <a:lnTo>
                  <a:pt x="13534444" y="0"/>
                </a:lnTo>
                <a:lnTo>
                  <a:pt x="13534444" y="17577200"/>
                </a:lnTo>
                <a:lnTo>
                  <a:pt x="0" y="17577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1328" y="1837143"/>
            <a:ext cx="16465344" cy="709963"/>
            <a:chOff x="0" y="0"/>
            <a:chExt cx="4336551" cy="18698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36552" cy="186986"/>
            </a:xfrm>
            <a:custGeom>
              <a:avLst/>
              <a:gdLst/>
              <a:ahLst/>
              <a:cxnLst/>
              <a:rect r="r" b="b" t="t" l="l"/>
              <a:pathLst>
                <a:path h="186986" w="4336552">
                  <a:moveTo>
                    <a:pt x="23980" y="0"/>
                  </a:moveTo>
                  <a:lnTo>
                    <a:pt x="4312572" y="0"/>
                  </a:lnTo>
                  <a:cubicBezTo>
                    <a:pt x="4325815" y="0"/>
                    <a:pt x="4336552" y="10736"/>
                    <a:pt x="4336552" y="23980"/>
                  </a:cubicBezTo>
                  <a:lnTo>
                    <a:pt x="4336552" y="163006"/>
                  </a:lnTo>
                  <a:cubicBezTo>
                    <a:pt x="4336552" y="176250"/>
                    <a:pt x="4325815" y="186986"/>
                    <a:pt x="4312572" y="186986"/>
                  </a:cubicBezTo>
                  <a:lnTo>
                    <a:pt x="23980" y="186986"/>
                  </a:lnTo>
                  <a:cubicBezTo>
                    <a:pt x="10736" y="186986"/>
                    <a:pt x="0" y="176250"/>
                    <a:pt x="0" y="163006"/>
                  </a:cubicBezTo>
                  <a:lnTo>
                    <a:pt x="0" y="23980"/>
                  </a:lnTo>
                  <a:cubicBezTo>
                    <a:pt x="0" y="10736"/>
                    <a:pt x="10736" y="0"/>
                    <a:pt x="23980" y="0"/>
                  </a:cubicBezTo>
                  <a:close/>
                </a:path>
              </a:pathLst>
            </a:custGeom>
            <a:solidFill>
              <a:srgbClr val="E9EA3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268005" y="838200"/>
            <a:ext cx="15755898" cy="1708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956"/>
              </a:lnSpc>
              <a:spcBef>
                <a:spcPct val="0"/>
              </a:spcBef>
            </a:pPr>
            <a:r>
              <a:rPr lang="en-US" sz="9968" spc="478">
                <a:solidFill>
                  <a:srgbClr val="000000"/>
                </a:solidFill>
                <a:latin typeface="Peace Sans"/>
              </a:rPr>
              <a:t>Clarifications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78337" y="4162992"/>
            <a:ext cx="15255686" cy="980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06"/>
              </a:lnSpc>
            </a:pPr>
            <a:r>
              <a:rPr lang="en-US" sz="5647">
                <a:solidFill>
                  <a:srgbClr val="000000"/>
                </a:solidFill>
                <a:latin typeface="Marykate"/>
              </a:rPr>
              <a:t>You can put 1 pixel each minute of any color you want.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73716" y="5082563"/>
            <a:ext cx="15780963" cy="1980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06"/>
              </a:lnSpc>
            </a:pPr>
            <a:r>
              <a:rPr lang="en-US" sz="5647">
                <a:solidFill>
                  <a:srgbClr val="000000"/>
                </a:solidFill>
                <a:latin typeface="Marykate"/>
              </a:rPr>
              <a:t>We opened a discord where are we dividing into groups and we are organizing  to make the things in the best way possible.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78337" y="7006046"/>
            <a:ext cx="16108667" cy="1980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06"/>
              </a:lnSpc>
            </a:pPr>
            <a:r>
              <a:rPr lang="en-US" sz="5647">
                <a:solidFill>
                  <a:srgbClr val="000000"/>
                </a:solidFill>
                <a:latin typeface="Marykate"/>
              </a:rPr>
              <a:t>You can put your grain of sand in your free time, the groups will be during all the event.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DAFpJYYGsDc</dc:identifier>
  <dcterms:modified xsi:type="dcterms:W3CDTF">2011-08-01T06:04:30Z</dcterms:modified>
  <cp:revision>1</cp:revision>
  <dc:title>proyecto</dc:title>
</cp:coreProperties>
</file>

<file path=docProps/thumbnail.jpeg>
</file>